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56" r:id="rId3"/>
    <p:sldId id="257" r:id="rId4"/>
    <p:sldId id="258" r:id="rId5"/>
    <p:sldId id="259" r:id="rId6"/>
    <p:sldId id="270" r:id="rId7"/>
    <p:sldId id="261" r:id="rId8"/>
    <p:sldId id="271" r:id="rId9"/>
    <p:sldId id="273" r:id="rId10"/>
    <p:sldId id="272" r:id="rId11"/>
    <p:sldId id="26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CB98"/>
    <a:srgbClr val="50B4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69B7AD46-D537-4933-B8C4-B73F11D9E24B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11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288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577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008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54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648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698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439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69B7AD46-D537-4933-B8C4-B73F11D9E24B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6781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424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98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69B7AD46-D537-4933-B8C4-B73F11D9E24B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410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EE67E08-9B89-91C6-033E-6DD813CF8A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6384" y="6172836"/>
            <a:ext cx="11192256" cy="616669"/>
          </a:xfrm>
        </p:spPr>
        <p:txBody>
          <a:bodyPr>
            <a:normAutofit fontScale="92500"/>
          </a:bodyPr>
          <a:lstStyle/>
          <a:p>
            <a:r>
              <a:rPr lang="es-419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Himnario bautista de las canciones de procedencia eslava</a:t>
            </a:r>
            <a:endParaRPr lang="en-US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5" name="Рисунок 4" descr="Изображение выглядит как текст, музыка, арф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7440CBC2-991C-C24B-FAA8-FB40D434B3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0777725" cy="6062471"/>
          </a:xfrm>
          <a:prstGeom prst="rect">
            <a:avLst/>
          </a:prstGeom>
        </p:spPr>
      </p:pic>
      <p:pic>
        <p:nvPicPr>
          <p:cNvPr id="4" name="My Mp3 Amor de Dios">
            <a:hlinkClick r:id="" action="ppaction://media"/>
            <a:extLst>
              <a:ext uri="{FF2B5EF4-FFF2-40B4-BE49-F238E27FC236}">
                <a16:creationId xmlns:a16="http://schemas.microsoft.com/office/drawing/2014/main" id="{78EE3201-9EB9-1CA6-EB8C-F99E037087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982462" y="70097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505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46A545-4BA1-6D38-975C-FA7B4E6C4C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5031" y="2331720"/>
            <a:ext cx="10782300" cy="3352800"/>
          </a:xfrm>
        </p:spPr>
        <p:txBody>
          <a:bodyPr/>
          <a:lstStyle/>
          <a:p>
            <a:r>
              <a:rPr lang="es-419" b="1" i="1" dirty="0">
                <a:solidFill>
                  <a:srgbClr val="E9CB98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Amor de Dios</a:t>
            </a:r>
            <a:endParaRPr lang="en-US" b="1" i="1" dirty="0">
              <a:solidFill>
                <a:srgbClr val="E9CB98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9" name="Рисунок 8" descr="Изображение выглядит как текст, музыка, арф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A6CCA9E9-329F-CDDD-BA87-454DA0AF06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259072" cy="239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042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E572D-7E5B-BA58-42AA-8EADA126A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6343" y="2822842"/>
            <a:ext cx="9248418" cy="3431458"/>
          </a:xfrm>
        </p:spPr>
        <p:txBody>
          <a:bodyPr/>
          <a:lstStyle/>
          <a:p>
            <a:pPr algn="ctr"/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Amor de Dios es grande como el mar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Amor de Cristo nunca pasara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No tiene el fin, y alumna con Su luz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Y nos atrae al Señor Jesús</a:t>
            </a:r>
            <a:endParaRPr lang="en-US" sz="6000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202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E572D-7E5B-BA58-42AA-8EADA126A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4846" y="1663138"/>
            <a:ext cx="10546276" cy="3722875"/>
          </a:xfrm>
        </p:spPr>
        <p:txBody>
          <a:bodyPr/>
          <a:lstStyle/>
          <a:p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Y si no fuera por Su amor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De mi Señor y Salvador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Yo no tendría esa paz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La paz eterna, y la felicidad</a:t>
            </a:r>
            <a:endParaRPr lang="en-US" sz="6000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2653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E572D-7E5B-BA58-42AA-8EADA126A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5868" y="2805057"/>
            <a:ext cx="9140263" cy="3683545"/>
          </a:xfrm>
        </p:spPr>
        <p:txBody>
          <a:bodyPr/>
          <a:lstStyle/>
          <a:p>
            <a:pPr algn="ctr"/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Oh ven a Cristo, El esperando esta,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Oh ven a El, El no te negara.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Te librara de toda tu maldad,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Y tu podrás vivir en santidad.</a:t>
            </a:r>
            <a:endParaRPr lang="en-US" sz="6000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976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E572D-7E5B-BA58-42AA-8EADA126A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4846" y="1663138"/>
            <a:ext cx="10546276" cy="3722875"/>
          </a:xfrm>
        </p:spPr>
        <p:txBody>
          <a:bodyPr/>
          <a:lstStyle/>
          <a:p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Y si no fuera por Su amor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De mi Señor y Salvador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Yo no tendría esa paz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La paz eterna, y la felicidad</a:t>
            </a:r>
            <a:endParaRPr lang="en-US" sz="6000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6814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E572D-7E5B-BA58-42AA-8EADA126A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5868" y="2825410"/>
            <a:ext cx="9140263" cy="3683545"/>
          </a:xfrm>
        </p:spPr>
        <p:txBody>
          <a:bodyPr/>
          <a:lstStyle/>
          <a:p>
            <a:pPr algn="ctr"/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Que bien si tu podrías entender,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Solo Su amor nos puede sostener.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Por El vivimos, por Su gran bondad,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Con El vencemos la oscuridad.</a:t>
            </a:r>
            <a:endParaRPr lang="en-US" sz="6000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734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E572D-7E5B-BA58-42AA-8EADA126A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4846" y="1663138"/>
            <a:ext cx="10546276" cy="3722875"/>
          </a:xfrm>
        </p:spPr>
        <p:txBody>
          <a:bodyPr/>
          <a:lstStyle/>
          <a:p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Y si no fuera por Su amor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De mi Señor y Salvador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Yo no tendría esa paz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La paz eterna, y la felicidad</a:t>
            </a:r>
            <a:endParaRPr lang="en-US" sz="6000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249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E572D-7E5B-BA58-42AA-8EADA126A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5868" y="2825410"/>
            <a:ext cx="9140263" cy="3683545"/>
          </a:xfrm>
        </p:spPr>
        <p:txBody>
          <a:bodyPr/>
          <a:lstStyle/>
          <a:p>
            <a:pPr algn="ctr"/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Hay salvación que viene de la cruz,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Por ti murió mi buen Señor Jesús.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En Sus heridas esta la sanidad,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Que nos atrae la eternidad! </a:t>
            </a:r>
            <a:endParaRPr lang="en-US" sz="6000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3663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E572D-7E5B-BA58-42AA-8EADA126A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4846" y="1663138"/>
            <a:ext cx="10546276" cy="3722875"/>
          </a:xfrm>
        </p:spPr>
        <p:txBody>
          <a:bodyPr/>
          <a:lstStyle/>
          <a:p>
            <a:r>
              <a:rPr lang="ru-RU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//</a:t>
            </a: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Y si no fuera por Su amor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De mi Señor y Salvador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Yo no tendría esa paz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La paz eterna, y la felicidad</a:t>
            </a:r>
            <a:r>
              <a:rPr lang="ru-RU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//</a:t>
            </a:r>
            <a:endParaRPr lang="en-US" sz="6000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1662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EE67E08-9B89-91C6-033E-6DD813CF8A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6384" y="6172836"/>
            <a:ext cx="11192256" cy="616669"/>
          </a:xfrm>
        </p:spPr>
        <p:txBody>
          <a:bodyPr>
            <a:normAutofit fontScale="92500"/>
          </a:bodyPr>
          <a:lstStyle/>
          <a:p>
            <a:r>
              <a:rPr lang="es-419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Himnario bautista de las canciones de procedencia eslava</a:t>
            </a:r>
            <a:endParaRPr lang="en-US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5" name="Рисунок 4" descr="Изображение выглядит как текст, музыка, арф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7440CBC2-991C-C24B-FAA8-FB40D434B3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0777725" cy="6062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988746"/>
      </p:ext>
    </p:extLst>
  </p:cSld>
  <p:clrMapOvr>
    <a:masterClrMapping/>
  </p:clrMapOvr>
</p:sld>
</file>

<file path=ppt/theme/theme1.xml><?xml version="1.0" encoding="utf-8"?>
<a:theme xmlns:a="http://schemas.openxmlformats.org/drawingml/2006/main" name="Метрополия">
  <a:themeElements>
    <a:clrScheme name="Другая 1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782521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Метрополи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Метрополи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TM03457491[[fn=Метрополия]]</Template>
  <TotalTime>353</TotalTime>
  <Words>261</Words>
  <Application>Microsoft Office PowerPoint</Application>
  <PresentationFormat>Широкоэкранный</PresentationFormat>
  <Paragraphs>11</Paragraphs>
  <Slides>11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ADLaM Display</vt:lpstr>
      <vt:lpstr>Arial</vt:lpstr>
      <vt:lpstr>Calibri Light</vt:lpstr>
      <vt:lpstr>Метрополия</vt:lpstr>
      <vt:lpstr>Презентация PowerPoint</vt:lpstr>
      <vt:lpstr>Amor de Dios</vt:lpstr>
      <vt:lpstr>Amor de Dios es grande como el mar Amor de Cristo nunca pasara No tiene el fin, y alumna con Su luz Y nos atrae al Señor Jesús</vt:lpstr>
      <vt:lpstr>Y si no fuera por Su amor De mi Señor y Salvador Yo no tendría esa paz La paz eterna, y la felicidad</vt:lpstr>
      <vt:lpstr>Oh ven a Cristo, El esperando esta, Oh ven a El, El no te negara. Te librara de toda tu maldad, Y tu podrás vivir en santidad.</vt:lpstr>
      <vt:lpstr>Y si no fuera por Su amor De mi Señor y Salvador Yo no tendría esa paz La paz eterna, y la felicidad</vt:lpstr>
      <vt:lpstr>Que bien si tu podrías entender, Solo Su amor nos puede sostener. Por El vivimos, por Su gran bondad, Con El vencemos la oscuridad.</vt:lpstr>
      <vt:lpstr>Y si no fuera por Su amor De mi Señor y Salvador Yo no tendría esa paz La paz eterna, y la felicidad</vt:lpstr>
      <vt:lpstr>Hay salvación que viene de la cruz, Por ti murió mi buen Señor Jesús. En Sus heridas esta la sanidad, Que nos atrae la eternidad! </vt:lpstr>
      <vt:lpstr>//Y si no fuera por Su amor De mi Señor y Salvador Yo no tendría esa paz La paz eterna, y la felicidad//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 Savostin</dc:creator>
  <cp:lastModifiedBy>Alex Savostin</cp:lastModifiedBy>
  <cp:revision>10</cp:revision>
  <dcterms:created xsi:type="dcterms:W3CDTF">2024-04-04T17:09:23Z</dcterms:created>
  <dcterms:modified xsi:type="dcterms:W3CDTF">2024-05-05T04:53:25Z</dcterms:modified>
</cp:coreProperties>
</file>