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8" r:id="rId7"/>
    <p:sldId id="261" r:id="rId8"/>
    <p:sldId id="269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9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Трио_Назарук_Когда_Ты_рядом_мой_Бог_дорогой_minus">
            <a:hlinkClick r:id="" action="ppaction://media"/>
            <a:extLst>
              <a:ext uri="{FF2B5EF4-FFF2-40B4-BE49-F238E27FC236}">
                <a16:creationId xmlns:a16="http://schemas.microsoft.com/office/drawing/2014/main" id="{2BFBF6CF-FED9-FCDD-6EED-E6E743E7CC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083241" y="27806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031" y="2395728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Cuando estas cerca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6343" y="2978290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Cuando estas cerca mi amado Señor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alma tiene la luz y la paz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tiene precio tu santo imagen</a:t>
            </a:r>
            <a:b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Yo no soy digno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¡De ser tan amado!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854" y="2568394"/>
            <a:ext cx="10546276" cy="3722875"/>
          </a:xfrm>
        </p:spPr>
        <p:txBody>
          <a:bodyPr/>
          <a:lstStyle/>
          <a:p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Incomprensible el amor Tu divino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Precioso cielo El me revelo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hay en el mundo tan </a:t>
            </a:r>
            <a:r>
              <a:rPr lang="es-ES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bello y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precioso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ES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¡Mas que el amor que a mi regalo!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05057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Luchas y lágrimas gasto en vano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 solo una tan simple razón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 no lo veo mi Cristo amado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Solo estoy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Duele mi corazón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854" y="2568394"/>
            <a:ext cx="10546276" cy="3722875"/>
          </a:xfrm>
        </p:spPr>
        <p:txBody>
          <a:bodyPr/>
          <a:lstStyle/>
          <a:p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Incomprensible el amor Tu divino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Precioso cielo Tú me revelo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hay en el mundo tan algo precioso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ES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¡Mas que el amor que Tú me regalo!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69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Dios Te ruego que no me abandones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!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Mi corazón llenaras de bondad,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 hay errores en mi – los corriges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Siempre Tu nombre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Voy a glorificar!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8854" y="2568394"/>
            <a:ext cx="10546276" cy="3722875"/>
          </a:xfrm>
        </p:spPr>
        <p:txBody>
          <a:bodyPr/>
          <a:lstStyle/>
          <a:p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Incomprensible el amor Tu divino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Precioso cielo Tú me revelo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hay en el mundo tan algo precioso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ES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¡Mas que el amor que Tú me regalo!</a:t>
            </a:r>
            <a:r>
              <a:rPr lang="ru-RU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677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3054</TotalTime>
  <Words>217</Words>
  <Application>Microsoft Office PowerPoint</Application>
  <PresentationFormat>Широкоэкранный</PresentationFormat>
  <Paragraphs>9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ADLaM Display</vt:lpstr>
      <vt:lpstr>Arial</vt:lpstr>
      <vt:lpstr>Calibri Light</vt:lpstr>
      <vt:lpstr>Метрополия</vt:lpstr>
      <vt:lpstr>Презентация PowerPoint</vt:lpstr>
      <vt:lpstr>Cuando estas cerca</vt:lpstr>
      <vt:lpstr>Cuando estas cerca mi amado Señor Mi alma tiene la luz y la paz No tiene precio tu santo imagen Yo no soy digno //¡De ser tan amado!//</vt:lpstr>
      <vt:lpstr>Incomprensible el amor Tu divino Precioso cielo El me revelo No hay en el mundo tan bello y precioso ¡Mas que el amor que a mi regalo!</vt:lpstr>
      <vt:lpstr>Luchas y lágrimas gasto en vano Por solo una tan simple razón Si no lo veo mi Cristo amado Solo estoy //Duele mi corazón//</vt:lpstr>
      <vt:lpstr>Incomprensible el amor Tu divino Precioso cielo Tú me revelo No hay en el mundo tan algo precioso ¡Mas que el amor que Tú me regalo!</vt:lpstr>
      <vt:lpstr>Mi Dios Te ruego que no me abandones! Mi corazón llenaras de bondad, Si hay errores en mi – los corriges Siempre Tu nombre //Voy a glorificar!//</vt:lpstr>
      <vt:lpstr>//Incomprensible el amor Tu divino Precioso cielo Tú me revelo No hay en el mundo tan algo precioso ¡Mas que el amor que Tú me regalo!//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5</cp:revision>
  <dcterms:created xsi:type="dcterms:W3CDTF">2024-04-04T17:09:23Z</dcterms:created>
  <dcterms:modified xsi:type="dcterms:W3CDTF">2024-11-25T23:24:43Z</dcterms:modified>
</cp:coreProperties>
</file>