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56" r:id="rId3"/>
    <p:sldId id="257" r:id="rId4"/>
    <p:sldId id="259" r:id="rId5"/>
    <p:sldId id="258" r:id="rId6"/>
    <p:sldId id="261" r:id="rId7"/>
    <p:sldId id="266" r:id="rId8"/>
    <p:sldId id="26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CB98"/>
    <a:srgbClr val="50B4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94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69B7AD46-D537-4933-B8C4-B73F11D9E24B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11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288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577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008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54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648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698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439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69B7AD46-D537-4933-B8C4-B73F11D9E24B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6781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424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98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69B7AD46-D537-4933-B8C4-B73F11D9E24B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410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EE67E08-9B89-91C6-033E-6DD813CF8A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6384" y="6172836"/>
            <a:ext cx="11192256" cy="616669"/>
          </a:xfrm>
        </p:spPr>
        <p:txBody>
          <a:bodyPr>
            <a:normAutofit fontScale="92500"/>
          </a:bodyPr>
          <a:lstStyle/>
          <a:p>
            <a:r>
              <a:rPr lang="es-419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Himnario bautista de las canciones de procedencia eslava</a:t>
            </a:r>
            <a:endParaRPr lang="en-US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5" name="Рисунок 4" descr="Изображение выглядит как текст, музыка, арф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7440CBC2-991C-C24B-FAA8-FB40D434B3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0777725" cy="6062471"/>
          </a:xfrm>
          <a:prstGeom prst="rect">
            <a:avLst/>
          </a:prstGeom>
        </p:spPr>
      </p:pic>
      <p:pic>
        <p:nvPicPr>
          <p:cNvPr id="4" name="Jesucristo es mi amigo">
            <a:hlinkClick r:id="" action="ppaction://media"/>
            <a:extLst>
              <a:ext uri="{FF2B5EF4-FFF2-40B4-BE49-F238E27FC236}">
                <a16:creationId xmlns:a16="http://schemas.microsoft.com/office/drawing/2014/main" id="{B6257C90-53DC-E9CC-7FFF-979D4ABEF1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843522" y="231811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505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46A545-4BA1-6D38-975C-FA7B4E6C4C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2463" y="2395728"/>
            <a:ext cx="10782300" cy="3352800"/>
          </a:xfrm>
        </p:spPr>
        <p:txBody>
          <a:bodyPr/>
          <a:lstStyle/>
          <a:p>
            <a:r>
              <a:rPr lang="es-419" b="1" i="1" dirty="0">
                <a:solidFill>
                  <a:srgbClr val="E9CB98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Jesucristo es mi amigo</a:t>
            </a:r>
            <a:endParaRPr lang="en-US" b="1" i="1" dirty="0">
              <a:solidFill>
                <a:srgbClr val="E9CB98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9" name="Рисунок 8" descr="Изображение выглядит как текст, музыка, арф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A6CCA9E9-329F-CDDD-BA87-454DA0AF06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259072" cy="239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042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E572D-7E5B-BA58-42AA-8EADA126A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1791" y="3097162"/>
            <a:ext cx="9248418" cy="3431458"/>
          </a:xfrm>
        </p:spPr>
        <p:txBody>
          <a:bodyPr/>
          <a:lstStyle/>
          <a:p>
            <a:pPr algn="ctr"/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Jesucristo es mi amigo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Jesucristo es Pastor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Alimenta mi alma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Con su pasto de amor.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Me da pan de la vida,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Fuerza y gran fervor,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Nunca sufro </a:t>
            </a:r>
            <a:r>
              <a:rPr lang="es-ES" sz="600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la ansiedad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Bajo su protección.</a:t>
            </a:r>
            <a:endParaRPr lang="en-US" sz="60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202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E572D-7E5B-BA58-42AA-8EADA126A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5868" y="2795913"/>
            <a:ext cx="9140263" cy="3683545"/>
          </a:xfrm>
        </p:spPr>
        <p:txBody>
          <a:bodyPr/>
          <a:lstStyle/>
          <a:p>
            <a:pPr algn="ctr"/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No hay miedo ninguno,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De la muerte y maldad,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Hasta en un desierto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Mucha agua dará.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Con la gran sonrisa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Nuevo día vendrá,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Por qué sé que Pastor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Siempre me amara. </a:t>
            </a:r>
            <a:endParaRPr lang="en-US" sz="60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976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E572D-7E5B-BA58-42AA-8EADA126A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862" y="2550106"/>
            <a:ext cx="10546276" cy="3722875"/>
          </a:xfrm>
        </p:spPr>
        <p:txBody>
          <a:bodyPr/>
          <a:lstStyle/>
          <a:p>
            <a: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Abrí a El mi corazón,</a:t>
            </a:r>
            <a:b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Por qué El me ama y es la razón.</a:t>
            </a:r>
            <a:b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Cerca de mí, Santo y Buen Pastor</a:t>
            </a:r>
            <a:b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Sin Él no está, ni luz ni la paz, ni grande amor.</a:t>
            </a:r>
            <a:endParaRPr lang="en-US" sz="66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2653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E572D-7E5B-BA58-42AA-8EADA126A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5868" y="2825410"/>
            <a:ext cx="9140263" cy="3683545"/>
          </a:xfrm>
        </p:spPr>
        <p:txBody>
          <a:bodyPr/>
          <a:lstStyle/>
          <a:p>
            <a:pPr algn="ctr"/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Mi deseo que siempre</a:t>
            </a:r>
            <a:br>
              <a:rPr lang="es-419" sz="600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</a:t>
            </a: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</a:t>
            </a:r>
            <a:r>
              <a:rPr lang="es-419" sz="600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elante </a:t>
            </a: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de mí,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El me lleva al mundo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Donde hay perfección,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Veo luz de esperanza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Bajo Su protección,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Agradece mi alma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¡Por Su eterno amor!</a:t>
            </a:r>
            <a:endParaRPr lang="en-US" sz="60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734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E572D-7E5B-BA58-42AA-8EADA126A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862" y="2550106"/>
            <a:ext cx="10546276" cy="3722875"/>
          </a:xfrm>
        </p:spPr>
        <p:txBody>
          <a:bodyPr/>
          <a:lstStyle/>
          <a:p>
            <a: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Abrí a El mi corazón,</a:t>
            </a:r>
            <a:b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Por qué El me ama y es la razón.</a:t>
            </a:r>
            <a:b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Cerca de mí, Santo y Buen Pastor</a:t>
            </a:r>
            <a:b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Sin Él no está, ni luz ni la paz, ni grande amor.</a:t>
            </a:r>
            <a:endParaRPr lang="en-US" sz="66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060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EE67E08-9B89-91C6-033E-6DD813CF8A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6384" y="6172836"/>
            <a:ext cx="11192256" cy="616669"/>
          </a:xfrm>
        </p:spPr>
        <p:txBody>
          <a:bodyPr>
            <a:normAutofit fontScale="92500"/>
          </a:bodyPr>
          <a:lstStyle/>
          <a:p>
            <a:r>
              <a:rPr lang="es-419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Himnario bautista de las canciones de procedencia eslava</a:t>
            </a:r>
            <a:endParaRPr lang="en-US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5" name="Рисунок 4" descr="Изображение выглядит как текст, музыка, арф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7440CBC2-991C-C24B-FAA8-FB40D434B3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0777725" cy="6062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988746"/>
      </p:ext>
    </p:extLst>
  </p:cSld>
  <p:clrMapOvr>
    <a:masterClrMapping/>
  </p:clrMapOvr>
</p:sld>
</file>

<file path=ppt/theme/theme1.xml><?xml version="1.0" encoding="utf-8"?>
<a:theme xmlns:a="http://schemas.openxmlformats.org/drawingml/2006/main" name="Метрополия">
  <a:themeElements>
    <a:clrScheme name="Другая 1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782521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Метрополи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Метрополи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TM03457491[[fn=Метрополия]]</Template>
  <TotalTime>288</TotalTime>
  <Words>231</Words>
  <Application>Microsoft Office PowerPoint</Application>
  <PresentationFormat>Широкоэкранный</PresentationFormat>
  <Paragraphs>8</Paragraphs>
  <Slides>8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ADLaM Display</vt:lpstr>
      <vt:lpstr>Arial</vt:lpstr>
      <vt:lpstr>Calibri Light</vt:lpstr>
      <vt:lpstr>Метрополия</vt:lpstr>
      <vt:lpstr>Презентация PowerPoint</vt:lpstr>
      <vt:lpstr>Jesucristo es mi amigo</vt:lpstr>
      <vt:lpstr>Jesucristo es mi amigo Jesucristo es Pastor Alimenta mi alma Con su pasto de amor. Me da pan de la vida, Fuerza y gran fervor, Nunca sufro la ansiedad Bajo su protección.</vt:lpstr>
      <vt:lpstr>No hay miedo ninguno, De la muerte y maldad, Hasta en un desierto Mucha agua dará. Con la gran sonrisa Nuevo día vendrá, Por qué sé que Pastor Siempre me amara. </vt:lpstr>
      <vt:lpstr>Abrí a El mi corazón, Por qué El me ama y es la razón. Cerca de mí, Santo y Buen Pastor Sin Él no está, ni luz ni la paz, ni grande amor.</vt:lpstr>
      <vt:lpstr>Mi deseo que siempre Adelante de mí, El me lleva al mundo Donde hay perfección, Veo luz de esperanza Bajo Su protección, Agradece mi alma ¡Por Su eterno amor!</vt:lpstr>
      <vt:lpstr>Abrí a El mi corazón, Por qué El me ama y es la razón. Cerca de mí, Santo y Buen Pastor Sin Él no está, ni luz ni la paz, ni grande amor.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 Savostin</dc:creator>
  <cp:lastModifiedBy>Alex Savostin</cp:lastModifiedBy>
  <cp:revision>5</cp:revision>
  <dcterms:created xsi:type="dcterms:W3CDTF">2024-04-04T17:09:23Z</dcterms:created>
  <dcterms:modified xsi:type="dcterms:W3CDTF">2024-10-22T15:18:18Z</dcterms:modified>
</cp:coreProperties>
</file>