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6" r:id="rId3"/>
    <p:sldId id="257" r:id="rId4"/>
    <p:sldId id="258" r:id="rId5"/>
    <p:sldId id="261" r:id="rId6"/>
    <p:sldId id="270" r:id="rId7"/>
    <p:sldId id="259" r:id="rId8"/>
    <p:sldId id="271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CB98"/>
    <a:srgbClr val="50B4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82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1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8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577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08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54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648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698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439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678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2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98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41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E67E08-9B89-91C6-033E-6DD813CF8A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384" y="6172836"/>
            <a:ext cx="11192256" cy="616669"/>
          </a:xfrm>
        </p:spPr>
        <p:txBody>
          <a:bodyPr>
            <a:normAutofit fontScale="92500"/>
          </a:bodyPr>
          <a:lstStyle/>
          <a:p>
            <a:r>
              <a:rPr lang="es-419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Himnario bautista de las canciones de procedencia eslava</a:t>
            </a:r>
            <a:endParaRPr lang="en-US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Рисунок 4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440CBC2-991C-C24B-FAA8-FB40D434B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777725" cy="6062471"/>
          </a:xfrm>
          <a:prstGeom prst="rect">
            <a:avLst/>
          </a:prstGeom>
        </p:spPr>
      </p:pic>
      <p:pic>
        <p:nvPicPr>
          <p:cNvPr id="2" name="Манит сердце мечтою">
            <a:hlinkClick r:id="" action="ppaction://media"/>
            <a:extLst>
              <a:ext uri="{FF2B5EF4-FFF2-40B4-BE49-F238E27FC236}">
                <a16:creationId xmlns:a16="http://schemas.microsoft.com/office/drawing/2014/main" id="{74461D96-BB92-0D1C-D9DF-E81B7747C4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19400" y="66325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50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46A545-4BA1-6D38-975C-FA7B4E6C4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5031" y="2395728"/>
            <a:ext cx="10782300" cy="3352800"/>
          </a:xfrm>
        </p:spPr>
        <p:txBody>
          <a:bodyPr/>
          <a:lstStyle/>
          <a:p>
            <a:r>
              <a:rPr lang="es-419" b="1" i="1" dirty="0">
                <a:solidFill>
                  <a:srgbClr val="E9CB98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Mi alma quiere volar</a:t>
            </a:r>
            <a:endParaRPr lang="en-US" b="1" i="1" dirty="0">
              <a:solidFill>
                <a:srgbClr val="E9CB98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9" name="Рисунок 8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A6CCA9E9-329F-CDDD-BA87-454DA0AF0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59072" cy="239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42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1791" y="1844434"/>
            <a:ext cx="9248418" cy="3431458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Mi alma quiere volar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 los cielos azules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 queremos cantar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 Jesús que nos une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202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174" y="1635706"/>
            <a:ext cx="10546276" cy="3722875"/>
          </a:xfrm>
        </p:spPr>
        <p:txBody>
          <a:bodyPr/>
          <a:lstStyle/>
          <a:p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Todos somos amigos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Todos somos hermanos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 el nombre de Cristo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ES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Nos hicimos</a:t>
            </a: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cristianos</a:t>
            </a:r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653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5868" y="1682410"/>
            <a:ext cx="9140263" cy="3683545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Nuestro amigo es Cristo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Él es fiel y paciente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Las angustias El quita,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 da fe viviente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734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174" y="1635706"/>
            <a:ext cx="10546276" cy="3722875"/>
          </a:xfrm>
        </p:spPr>
        <p:txBody>
          <a:bodyPr/>
          <a:lstStyle/>
          <a:p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Todos somos amigos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Todos somos hermanos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 el nombre de Cristo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Nos hicimos cristianos</a:t>
            </a:r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933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5868" y="1753497"/>
            <a:ext cx="9140263" cy="3683545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Él nos trae la redención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Dulce paz, luz eterna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 la cruz dio la salvación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 los que en El creyeron.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76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174" y="1635706"/>
            <a:ext cx="10546276" cy="3722875"/>
          </a:xfrm>
        </p:spPr>
        <p:txBody>
          <a:bodyPr/>
          <a:lstStyle/>
          <a:p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Todos somos amigos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Todos somos hermanos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 el nombre de Cristo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Nos hicimos cristianos</a:t>
            </a:r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161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E67E08-9B89-91C6-033E-6DD813CF8A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384" y="6172836"/>
            <a:ext cx="11192256" cy="616669"/>
          </a:xfrm>
        </p:spPr>
        <p:txBody>
          <a:bodyPr>
            <a:normAutofit fontScale="92500"/>
          </a:bodyPr>
          <a:lstStyle/>
          <a:p>
            <a:r>
              <a:rPr lang="es-419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Himnario bautista de las canciones de procedencia eslava</a:t>
            </a:r>
            <a:endParaRPr lang="en-US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Рисунок 4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440CBC2-991C-C24B-FAA8-FB40D434B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777725" cy="606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88746"/>
      </p:ext>
    </p:extLst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Другая 1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782521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Метропол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537</TotalTime>
  <Words>143</Words>
  <Application>Microsoft Office PowerPoint</Application>
  <PresentationFormat>Широкоэкранный</PresentationFormat>
  <Paragraphs>9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ADLaM Display</vt:lpstr>
      <vt:lpstr>Arial</vt:lpstr>
      <vt:lpstr>Calibri Light</vt:lpstr>
      <vt:lpstr>Метрополия</vt:lpstr>
      <vt:lpstr>Презентация PowerPoint</vt:lpstr>
      <vt:lpstr>Mi alma quiere volar</vt:lpstr>
      <vt:lpstr>Mi alma quiere volar A los cielos azules Y queremos cantar A Jesús que nos une</vt:lpstr>
      <vt:lpstr>//Todos somos amigos Todos somos hermanos En el nombre de Cristo Nos hicimos cristianos//</vt:lpstr>
      <vt:lpstr>Nuestro amigo es Cristo Él es fiel y paciente Las angustias El quita, Y da fe viviente</vt:lpstr>
      <vt:lpstr>//Todos somos amigos Todos somos hermanos En el nombre de Cristo Nos hicimos cristianos//</vt:lpstr>
      <vt:lpstr>Él nos trae la redención Dulce paz, luz eterna En la cruz dio la salvación A los que en El creyeron.</vt:lpstr>
      <vt:lpstr>//Todos somos amigos Todos somos hermanos En el nombre de Cristo Nos hicimos cristianos//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 Savostin</dc:creator>
  <cp:lastModifiedBy>Alex Savostin</cp:lastModifiedBy>
  <cp:revision>6</cp:revision>
  <dcterms:created xsi:type="dcterms:W3CDTF">2024-04-04T17:09:23Z</dcterms:created>
  <dcterms:modified xsi:type="dcterms:W3CDTF">2026-05-15T18:07:50Z</dcterms:modified>
</cp:coreProperties>
</file>