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6" r:id="rId7"/>
    <p:sldId id="261" r:id="rId8"/>
    <p:sldId id="267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Я нуждаюсь в Тебе мой Спаситель">
            <a:hlinkClick r:id="" action="ppaction://media"/>
            <a:extLst>
              <a:ext uri="{FF2B5EF4-FFF2-40B4-BE49-F238E27FC236}">
                <a16:creationId xmlns:a16="http://schemas.microsoft.com/office/drawing/2014/main" id="{564D65A5-34FE-344C-FE9E-747ECB3F7C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76510" y="2866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395728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Necesito a Ti Salvador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479" y="2438794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Necesito a Ti, Salvador,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deseo estar junto a Ti,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amado Maestro y Señor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Tú me das la esperanza y la paz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414" y="1727146"/>
            <a:ext cx="10546276" cy="3722875"/>
          </a:xfrm>
        </p:spPr>
        <p:txBody>
          <a:bodyPr/>
          <a:lstStyle/>
          <a:p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Amándote y esperándote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Difícil caminar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mi Pastor, sin mi Señor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puedo yo andar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05057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Ser limpiada mi alma desea,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Pero carne placeres espera,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las luchas yo paso mi vida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Anhelando las puertas del cielo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414" y="1727146"/>
            <a:ext cx="10546276" cy="3722875"/>
          </a:xfrm>
        </p:spPr>
        <p:txBody>
          <a:bodyPr/>
          <a:lstStyle/>
          <a:p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Amándote y esperándote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Difícil caminar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mi Pastor, sin mi Señor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puedo yo andar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6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 la vida que tanto me cansa,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Siento yo que estoy desgastado,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Solo una palabra del cielo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 da fuerzas y las esperanzas.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414" y="1727146"/>
            <a:ext cx="10546276" cy="3722875"/>
          </a:xfrm>
        </p:spPr>
        <p:txBody>
          <a:bodyPr/>
          <a:lstStyle/>
          <a:p>
            <a:r>
              <a:rPr lang="ru-RU" sz="66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60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Amándote </a:t>
            </a: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esperándote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Difícil caminar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 mi Pastor, sin mi Señor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puedo yo andar</a:t>
            </a:r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6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277</TotalTime>
  <Words>163</Words>
  <Application>Microsoft Office PowerPoint</Application>
  <PresentationFormat>Широкоэкранный</PresentationFormat>
  <Paragraphs>9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ADLaM Display</vt:lpstr>
      <vt:lpstr>Arial</vt:lpstr>
      <vt:lpstr>Calibri Light</vt:lpstr>
      <vt:lpstr>Метрополия</vt:lpstr>
      <vt:lpstr>Презентация PowerPoint</vt:lpstr>
      <vt:lpstr>Necesito a Ti Salvador</vt:lpstr>
      <vt:lpstr>Necesito a Ti, Salvador, Mi deseo estar junto a Ti, Mi amado Maestro y Señor Tú me das la esperanza y la paz</vt:lpstr>
      <vt:lpstr>Amándote y esperándote Difícil caminar Sin mi Pastor, sin mi Señor No puedo yo andar</vt:lpstr>
      <vt:lpstr>Ser limpiada mi alma desea, Pero carne placeres espera, En las luchas yo paso mi vida Anhelando las puertas del cielo</vt:lpstr>
      <vt:lpstr>Amándote y esperándote Difícil caminar Sin mi Pastor, sin mi Señor No puedo yo andar</vt:lpstr>
      <vt:lpstr>En la vida que tanto me cansa, Siento yo que estoy desgastado, Solo una palabra del cielo Me da fuerzas y las esperanzas.</vt:lpstr>
      <vt:lpstr>//Amándote y esperándote Difícil caminar Sin mi Pastor, sin mi Señor No puedo yo andar//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3</cp:revision>
  <dcterms:created xsi:type="dcterms:W3CDTF">2024-04-04T17:09:23Z</dcterms:created>
  <dcterms:modified xsi:type="dcterms:W3CDTF">2024-04-04T23:59:37Z</dcterms:modified>
</cp:coreProperties>
</file>