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61" r:id="rId6"/>
    <p:sldId id="272" r:id="rId7"/>
    <p:sldId id="259" r:id="rId8"/>
    <p:sldId id="27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2" name="Манит сердце мечтою">
            <a:hlinkClick r:id="" action="ppaction://media"/>
            <a:extLst>
              <a:ext uri="{FF2B5EF4-FFF2-40B4-BE49-F238E27FC236}">
                <a16:creationId xmlns:a16="http://schemas.microsoft.com/office/drawing/2014/main" id="{74461D96-BB92-0D1C-D9DF-E81B7747C4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19400" y="6632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031" y="2048887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Oh, Jesús, mi Rey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791" y="1844434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Oh, Jesús, mi Rey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Quiero alcanzar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Paz eterna y la tranquilidad.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174" y="1635706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Solamente en Ti, yo consolaré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consolaré mi alma y el corazón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1293527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Se que solo en Ti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Hay un dulce amor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el gozo para eternidad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34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174" y="1635706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Solamente en Ti, yo consolaré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consolaré mi alma y el corazón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15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1070325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Cuando llegaré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El tiempo terminar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Creo Tú me recibirás.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76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174" y="1635706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Solamente en Ti, yo consolaré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consolaré mi alma y el corazón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558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553</TotalTime>
  <Words>114</Words>
  <Application>Microsoft Office PowerPoint</Application>
  <PresentationFormat>Широкоэкранный</PresentationFormat>
  <Paragraphs>9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ADLaM Display</vt:lpstr>
      <vt:lpstr>Arial</vt:lpstr>
      <vt:lpstr>Calibri Light</vt:lpstr>
      <vt:lpstr>Метрополия</vt:lpstr>
      <vt:lpstr>Презентация PowerPoint</vt:lpstr>
      <vt:lpstr>Oh, Jesús, mi Rey</vt:lpstr>
      <vt:lpstr>Oh, Jesús, mi Rey Quiero alcanzar Paz eterna y la tranquilidad.</vt:lpstr>
      <vt:lpstr>//Solamente en Ti, yo consolaré Yo consolaré mi alma y el corazón//</vt:lpstr>
      <vt:lpstr>Se que solo en Ti Hay un dulce amor Y el gozo para eternidad</vt:lpstr>
      <vt:lpstr>//Solamente en Ti, yo consolaré Yo consolaré mi alma y el corazón//</vt:lpstr>
      <vt:lpstr>Cuando llegaré El tiempo terminar Creo Tú me recibirás.</vt:lpstr>
      <vt:lpstr>//Solamente en Ti, yo consolaré Yo consolaré mi alma y el corazón//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6</cp:revision>
  <dcterms:created xsi:type="dcterms:W3CDTF">2024-04-04T17:09:23Z</dcterms:created>
  <dcterms:modified xsi:type="dcterms:W3CDTF">2024-09-26T02:42:51Z</dcterms:modified>
</cp:coreProperties>
</file>