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72" r:id="rId5"/>
    <p:sldId id="273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4" name="Виктория Ахундова - Научи меня, Боже, молиться (минус оригинал) 0 - fonki.pro">
            <a:hlinkClick r:id="" action="ppaction://media"/>
            <a:extLst>
              <a:ext uri="{FF2B5EF4-FFF2-40B4-BE49-F238E27FC236}">
                <a16:creationId xmlns:a16="http://schemas.microsoft.com/office/drawing/2014/main" id="{1F1171BA-3F10-A14A-66A8-32959B2B81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64325" y="1824038"/>
            <a:ext cx="487363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395728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Oh enséñame Dios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2544423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Oh enséñame Dios a orar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sagrada Tu ley respetar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Olvidar corazón orgulloso,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Siempre Tu voluntad confirmar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422C8-3BE3-FE5B-869F-C374FB60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E8358-9751-F84D-2374-5F97DD348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2544423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Que el poder del Espíritu Santo,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reservas en mi vivirá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el amor sin ninguna frontera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Tu nombre mi voz alzara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98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F3DE6-E884-BA47-464B-4683FA983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1B0D4-E77A-9D78-0B49-EB814D36B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2893557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Con la sangre preciosa lavado,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Corazón limpio puedo guardar,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con un sentimiento sagrado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mi prójimo siempre amar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32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Виктория Ахундова - Научи меня, Боже, молиться (минус оригинал) 0 - fonki.pro">
            <a:hlinkClick r:id="" action="ppaction://media"/>
            <a:extLst>
              <a:ext uri="{FF2B5EF4-FFF2-40B4-BE49-F238E27FC236}">
                <a16:creationId xmlns:a16="http://schemas.microsoft.com/office/drawing/2014/main" id="{EE81CDD3-53EC-DE1D-C2D0-2D68070E4A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2319" y="1518603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2351</TotalTime>
  <Words>97</Words>
  <Application>Microsoft Office PowerPoint</Application>
  <PresentationFormat>Широкоэкранный</PresentationFormat>
  <Paragraphs>6</Paragraphs>
  <Slides>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ADLaM Display</vt:lpstr>
      <vt:lpstr>Arial</vt:lpstr>
      <vt:lpstr>Calibri Light</vt:lpstr>
      <vt:lpstr>Метрополия</vt:lpstr>
      <vt:lpstr>Презентация PowerPoint</vt:lpstr>
      <vt:lpstr>Oh enséñame Dios</vt:lpstr>
      <vt:lpstr>Oh enséñame Dios a orar Y sagrada Tu ley respetar Olvidar corazón orgulloso, //Siempre Tu voluntad confirmar//</vt:lpstr>
      <vt:lpstr>Que el poder del Espíritu Santo, Sin reservas en mi vivirá Y el amor sin ninguna frontera //En Tu nombre mi voz alzara//</vt:lpstr>
      <vt:lpstr>Con la sangre preciosa lavado, Corazón limpio puedo guardar, Y con un sentimiento sagrado //A mi prójimo siempre amar//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8</cp:revision>
  <dcterms:created xsi:type="dcterms:W3CDTF">2024-04-04T17:09:23Z</dcterms:created>
  <dcterms:modified xsi:type="dcterms:W3CDTF">2026-04-26T19:42:00Z</dcterms:modified>
</cp:coreProperties>
</file>