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CB98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1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8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577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00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54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48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8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439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678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2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9B7AD46-D537-4933-B8C4-B73F11D9E24B}" type="datetimeFigureOut">
              <a:rPr lang="en-US" smtClean="0"/>
              <a:t>4/4/2024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A1E810A7-C052-48B6-84DF-276B3D266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410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  <p:pic>
        <p:nvPicPr>
          <p:cNvPr id="2" name="Дни прошли и снова">
            <a:hlinkClick r:id="" action="ppaction://media"/>
            <a:extLst>
              <a:ext uri="{FF2B5EF4-FFF2-40B4-BE49-F238E27FC236}">
                <a16:creationId xmlns:a16="http://schemas.microsoft.com/office/drawing/2014/main" id="{C1D1CEB6-CD85-0454-178A-A309C1EF2C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45852" y="23971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46A545-4BA1-6D38-975C-FA7B4E6C4C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463" y="1636099"/>
            <a:ext cx="10782300" cy="3352800"/>
          </a:xfrm>
        </p:spPr>
        <p:txBody>
          <a:bodyPr/>
          <a:lstStyle/>
          <a:p>
            <a:r>
              <a:rPr lang="es-419" b="1" i="1" dirty="0">
                <a:solidFill>
                  <a:srgbClr val="E9CB98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Ya paso el tiempo</a:t>
            </a:r>
            <a:endParaRPr lang="en-US" b="1" i="1" dirty="0">
              <a:solidFill>
                <a:srgbClr val="E9CB98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pic>
        <p:nvPicPr>
          <p:cNvPr id="9" name="Рисунок 8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A6CCA9E9-329F-CDDD-BA87-454DA0AF0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59072" cy="239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42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1791" y="3097162"/>
            <a:ext cx="9248418" cy="3431458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Ya paso el tiempo, vamos a unir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Nuestros corazones el gozo a compartir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Pasaran los días, todo pasara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Ya que el tiempo vuela y no se detendrá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202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862" y="2550106"/>
            <a:ext cx="10546276" cy="3722875"/>
          </a:xfrm>
        </p:spPr>
        <p:txBody>
          <a:bodyPr/>
          <a:lstStyle/>
          <a:p>
            <a:r>
              <a:rPr lang="ru-RU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la primavera regresará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los pies de Cristo nos reunirá 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Ya no vamos más los años a contar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 sufrir, ni llorar</a:t>
            </a:r>
            <a:r>
              <a:rPr lang="ru-RU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65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795913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No sabemos cuánto vamos a sufrir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tampoco cuánto gozo recibir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Solo se siempre fiel al Salvador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Solo lucha siempre contra el Engañador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97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862" y="2550106"/>
            <a:ext cx="10546276" cy="3722875"/>
          </a:xfrm>
        </p:spPr>
        <p:txBody>
          <a:bodyPr/>
          <a:lstStyle/>
          <a:p>
            <a:r>
              <a:rPr lang="ru-RU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la primavera regresará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los pies de Cristo nos reunirá 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Ya no vamos más los años a contar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 sufrir, ni llorar</a:t>
            </a:r>
            <a:r>
              <a:rPr lang="ru-RU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806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868" y="2825410"/>
            <a:ext cx="9140263" cy="3683545"/>
          </a:xfrm>
        </p:spPr>
        <p:txBody>
          <a:bodyPr/>
          <a:lstStyle/>
          <a:p>
            <a:pPr algn="ctr"/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 maldad prospera con velocidad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Lucha contra ella con la potestad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Haga lo correcto, se dé bendición</a:t>
            </a:r>
            <a:b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0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en tu camino florecerá la flor</a:t>
            </a:r>
            <a:endParaRPr lang="en-US" sz="60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734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E572D-7E5B-BA58-42AA-8EADA126A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862" y="2550106"/>
            <a:ext cx="10546276" cy="3722875"/>
          </a:xfrm>
        </p:spPr>
        <p:txBody>
          <a:bodyPr/>
          <a:lstStyle/>
          <a:p>
            <a:r>
              <a:rPr lang="ru-RU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 la primavera regresará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 los pies de Cristo nos reunirá 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Ya no vamos más los años a contar</a:t>
            </a:r>
            <a:b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</a:br>
            <a:r>
              <a:rPr lang="es-419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Ni sufrir, ni llorar</a:t>
            </a:r>
            <a:r>
              <a:rPr lang="ru-RU" sz="6600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//</a:t>
            </a:r>
            <a:endParaRPr lang="en-US" sz="6600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1601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EE67E08-9B89-91C6-033E-6DD813CF8A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384" y="6172836"/>
            <a:ext cx="11192256" cy="616669"/>
          </a:xfrm>
        </p:spPr>
        <p:txBody>
          <a:bodyPr>
            <a:normAutofit fontScale="92500"/>
          </a:bodyPr>
          <a:lstStyle/>
          <a:p>
            <a:r>
              <a:rPr lang="es-419" dirty="0">
                <a:solidFill>
                  <a:srgbClr val="E9CB98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Himnario bautista de las canciones de procedencia eslava</a:t>
            </a:r>
            <a:endParaRPr lang="en-US" dirty="0">
              <a:solidFill>
                <a:srgbClr val="E9CB98"/>
              </a:solidFill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5" name="Рисунок 4" descr="Изображение выглядит как текст, музыка, арф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7440CBC2-991C-C24B-FAA8-FB40D43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0777725" cy="6062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88746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Другая 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82521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TM03457491[[fn=Метрополия]]</Template>
  <TotalTime>261</TotalTime>
  <Words>193</Words>
  <Application>Microsoft Office PowerPoint</Application>
  <PresentationFormat>Широкоэкранный</PresentationFormat>
  <Paragraphs>9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ADLaM Display</vt:lpstr>
      <vt:lpstr>Arial</vt:lpstr>
      <vt:lpstr>Calibri Light</vt:lpstr>
      <vt:lpstr>Метрополия</vt:lpstr>
      <vt:lpstr>Презентация PowerPoint</vt:lpstr>
      <vt:lpstr>Ya paso el tiempo</vt:lpstr>
      <vt:lpstr>Ya paso el tiempo, vamos a unir Nuestros corazones el gozo a compartir Pasaran los días, todo pasara Ya que el tiempo vuela y no se detendrá</vt:lpstr>
      <vt:lpstr>//Y la primavera regresará A los pies de Cristo nos reunirá  Ya no vamos más los años a contar Ni sufrir, ni llorar//</vt:lpstr>
      <vt:lpstr>No sabemos cuánto vamos a sufrir Y tampoco cuánto gozo recibir Solo se siempre fiel al Salvador Solo lucha siempre contra el Engañador</vt:lpstr>
      <vt:lpstr>//Y la primavera regresará A los pies de Cristo nos reunirá  Ya no vamos más los años a contar Ni sufrir, ni llorar//</vt:lpstr>
      <vt:lpstr>La maldad prospera con velocidad Lucha contra ella con la potestad Haga lo correcto, se dé bendición Y en tu camino florecerá la flor</vt:lpstr>
      <vt:lpstr>//Y la primavera regresará A los pies de Cristo nos reunirá  Ya no vamos más los años a contar Ni sufrir, ni llorar//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Savostin</dc:creator>
  <cp:lastModifiedBy>Alex Savostin</cp:lastModifiedBy>
  <cp:revision>2</cp:revision>
  <dcterms:created xsi:type="dcterms:W3CDTF">2024-04-04T17:09:23Z</dcterms:created>
  <dcterms:modified xsi:type="dcterms:W3CDTF">2024-04-04T23:55:34Z</dcterms:modified>
</cp:coreProperties>
</file>